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56" r:id="rId3"/>
    <p:sldId id="297" r:id="rId4"/>
    <p:sldId id="257" r:id="rId5"/>
    <p:sldId id="263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1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52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2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8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1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10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3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01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0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7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4D533-E332-46EB-B119-D80B4A7CE3F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E7F9-5C11-41C6-AC35-22ED2D47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7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5650" y="330200"/>
            <a:ext cx="9584650" cy="6388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24600" y="752475"/>
            <a:ext cx="3086100" cy="287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1" algn="r"/>
            <a:r>
              <a:rPr lang="en-US" sz="1200" dirty="0" smtClean="0"/>
              <a:t>Availability Zone - 1</a:t>
            </a:r>
            <a:endParaRPr lang="en-US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1219200" y="3152775"/>
            <a:ext cx="1422400" cy="584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Application Load Balancer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2927350" y="2365375"/>
            <a:ext cx="2063750" cy="584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Target Group - 1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70650" y="1133475"/>
            <a:ext cx="2794000" cy="2349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1" algn="r"/>
            <a:r>
              <a:rPr lang="en-US" sz="1200" b="1" dirty="0" smtClean="0"/>
              <a:t>ECS Cluster – Container Instances</a:t>
            </a:r>
            <a:endParaRPr lang="en-US" sz="1200" b="1" dirty="0"/>
          </a:p>
        </p:txBody>
      </p:sp>
      <p:sp>
        <p:nvSpPr>
          <p:cNvPr id="12" name="Rectangle 11"/>
          <p:cNvSpPr/>
          <p:nvPr/>
        </p:nvSpPr>
        <p:spPr>
          <a:xfrm>
            <a:off x="6623050" y="1463675"/>
            <a:ext cx="2520950" cy="187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1" algn="r"/>
            <a:r>
              <a:rPr lang="en-US" sz="1200" b="1" dirty="0" smtClean="0"/>
              <a:t>ECS Service</a:t>
            </a:r>
            <a:endParaRPr lang="en-US" sz="12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6864350" y="1895475"/>
            <a:ext cx="2063750" cy="584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TASK</a:t>
            </a:r>
          </a:p>
          <a:p>
            <a:pPr algn="ctr"/>
            <a:r>
              <a:rPr lang="en-US" sz="1200" dirty="0" smtClean="0"/>
              <a:t>supplier-task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6864350" y="2619375"/>
            <a:ext cx="2063750" cy="584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TASK</a:t>
            </a:r>
          </a:p>
          <a:p>
            <a:pPr algn="ctr"/>
            <a:r>
              <a:rPr lang="en-US" sz="1200" dirty="0" smtClean="0"/>
              <a:t>supplier-data-task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3818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59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9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4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18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10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17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6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2908q01vomqb2.cloudfront.net/1b6453892473a467d07372d45eb05abc2031647a/2017/07/10/ecs-spring-microservice-contain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10087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99650" y="254000"/>
            <a:ext cx="6803350" cy="6388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11700" y="2578100"/>
            <a:ext cx="3086100" cy="287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1" algn="r"/>
            <a:r>
              <a:rPr lang="en-US" sz="1200" dirty="0" smtClean="0"/>
              <a:t>Availability Zone - 1</a:t>
            </a:r>
            <a:endParaRPr lang="en-US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7086600" y="638175"/>
            <a:ext cx="1422400" cy="584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Application Load Balancer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5251450" y="1608138"/>
            <a:ext cx="2063750" cy="584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Target Group - 1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857750" y="2959100"/>
            <a:ext cx="2794000" cy="2349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1" algn="r"/>
            <a:r>
              <a:rPr lang="en-US" sz="1200" b="1" dirty="0" smtClean="0"/>
              <a:t>ECS Cluster – Container Instances</a:t>
            </a:r>
            <a:endParaRPr lang="en-US" sz="1200" b="1" dirty="0"/>
          </a:p>
        </p:txBody>
      </p:sp>
      <p:sp>
        <p:nvSpPr>
          <p:cNvPr id="12" name="Rectangle 11"/>
          <p:cNvSpPr/>
          <p:nvPr/>
        </p:nvSpPr>
        <p:spPr>
          <a:xfrm>
            <a:off x="5010150" y="3289300"/>
            <a:ext cx="2520950" cy="187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1" algn="r"/>
            <a:r>
              <a:rPr lang="en-US" sz="1200" b="1" dirty="0" smtClean="0"/>
              <a:t>ECS Service</a:t>
            </a:r>
            <a:endParaRPr lang="en-US" sz="12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251450" y="3721100"/>
            <a:ext cx="2063750" cy="584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TASK</a:t>
            </a:r>
          </a:p>
          <a:p>
            <a:pPr algn="ctr"/>
            <a:r>
              <a:rPr lang="en-US" sz="1200" dirty="0" smtClean="0"/>
              <a:t>supplier-task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5251450" y="4445000"/>
            <a:ext cx="2063750" cy="584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TASK</a:t>
            </a:r>
          </a:p>
          <a:p>
            <a:pPr algn="ctr"/>
            <a:r>
              <a:rPr lang="en-US" sz="1200" dirty="0" smtClean="0"/>
              <a:t>supplier-data-task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1212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0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1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17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9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45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6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8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97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46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77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17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32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57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77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98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99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86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697"/>
          <a:stretch/>
        </p:blipFill>
        <p:spPr>
          <a:xfrm>
            <a:off x="-409575" y="-228600"/>
            <a:ext cx="13011150" cy="68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1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48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446"/>
          <a:stretch/>
        </p:blipFill>
        <p:spPr>
          <a:xfrm>
            <a:off x="-409575" y="-228600"/>
            <a:ext cx="13011150" cy="691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73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411"/>
          <a:stretch/>
        </p:blipFill>
        <p:spPr>
          <a:xfrm>
            <a:off x="-409575" y="-228600"/>
            <a:ext cx="13011150" cy="67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58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625"/>
          <a:stretch/>
        </p:blipFill>
        <p:spPr>
          <a:xfrm>
            <a:off x="-409575" y="-228600"/>
            <a:ext cx="13011150" cy="6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26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089"/>
          <a:stretch/>
        </p:blipFill>
        <p:spPr>
          <a:xfrm>
            <a:off x="-409575" y="-228600"/>
            <a:ext cx="13011150" cy="69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33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32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75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86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91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5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0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56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13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20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32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17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6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19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21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25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96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6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289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89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51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28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558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377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19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124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396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42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23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240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3608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9599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51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23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1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8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44</Words>
  <Application>Microsoft Office PowerPoint</Application>
  <PresentationFormat>Widescreen</PresentationFormat>
  <Paragraphs>18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Deenadayalan, Sathish Kumar(Cognizant)</dc:creator>
  <cp:lastModifiedBy>P, Sindhiya (Cognizant)</cp:lastModifiedBy>
  <cp:revision>15</cp:revision>
  <dcterms:created xsi:type="dcterms:W3CDTF">2018-07-23T12:11:33Z</dcterms:created>
  <dcterms:modified xsi:type="dcterms:W3CDTF">2018-07-26T10:06:14Z</dcterms:modified>
</cp:coreProperties>
</file>